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412" r:id="rId61"/>
    <p:sldId id="266" r:id="rId62"/>
    <p:sldId id="267" r:id="rId63"/>
    <p:sldId id="404" r:id="rId64"/>
    <p:sldId id="279" r:id="rId65"/>
    <p:sldId id="352" r:id="rId66"/>
    <p:sldId id="287" r:id="rId67"/>
    <p:sldId id="394" r:id="rId68"/>
    <p:sldId id="397" r:id="rId69"/>
    <p:sldId id="395" r:id="rId70"/>
    <p:sldId id="396" r:id="rId71"/>
    <p:sldId id="379" r:id="rId72"/>
    <p:sldId id="406" r:id="rId73"/>
    <p:sldId id="380" r:id="rId74"/>
    <p:sldId id="413" r:id="rId75"/>
    <p:sldId id="414" r:id="rId76"/>
    <p:sldId id="415" r:id="rId77"/>
    <p:sldId id="403" r:id="rId78"/>
    <p:sldId id="411" r:id="rId79"/>
    <p:sldId id="376" r:id="rId80"/>
    <p:sldId id="407" r:id="rId81"/>
    <p:sldId id="405" r:id="rId82"/>
    <p:sldId id="377" r:id="rId83"/>
    <p:sldId id="408" r:id="rId84"/>
    <p:sldId id="372" r:id="rId85"/>
    <p:sldId id="410" r:id="rId86"/>
    <p:sldId id="351" r:id="rId87"/>
    <p:sldId id="409" r:id="rId88"/>
    <p:sldId id="389" r:id="rId89"/>
    <p:sldId id="366" r:id="rId90"/>
    <p:sldId id="402" r:id="rId91"/>
    <p:sldId id="391" r:id="rId92"/>
    <p:sldId id="308" r:id="rId93"/>
    <p:sldId id="293" r:id="rId94"/>
    <p:sldId id="30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25-Oct-20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25-Oct-20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25-Oct-20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25-Oct-20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25-Oct-20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2.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57</a:t>
            </a:fld>
            <a:endParaRPr lang="en-US"/>
          </a:p>
        </p:txBody>
      </p:sp>
    </p:spTree>
    <p:extLst>
      <p:ext uri="{BB962C8B-B14F-4D97-AF65-F5344CB8AC3E}">
        <p14:creationId xmlns:p14="http://schemas.microsoft.com/office/powerpoint/2010/main" val="32380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64</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material </a:t>
            </a:r>
            <a:r>
              <a:rPr lang="en-US" dirty="0">
                <a:latin typeface="Times New Roman" pitchFamily="18" charset="0"/>
                <a:cs typeface="Times New Roman" pitchFamily="18" charset="0"/>
              </a:rPr>
              <a:t>hence its behavior </a:t>
            </a:r>
            <a:r>
              <a:rPr lang="en-US" dirty="0" smtClean="0">
                <a:latin typeface="Times New Roman" pitchFamily="18" charset="0"/>
                <a:cs typeface="Times New Roman" pitchFamily="18" charset="0"/>
              </a:rPr>
              <a:t>was modeled using the </a:t>
            </a:r>
            <a:r>
              <a:rPr lang="en-US" dirty="0">
                <a:latin typeface="Times New Roman" pitchFamily="18" charset="0"/>
                <a:cs typeface="Times New Roman" pitchFamily="18" charset="0"/>
              </a:rPr>
              <a:t>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38728193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m:t>𝑺</m:t>
                      </m:r>
                      <m:r>
                        <a:rPr lang="en-US" b="1" i="1"/>
                        <m:t>=</m:t>
                      </m:r>
                      <m:f>
                        <m:fPr>
                          <m:ctrlPr>
                            <a:rPr lang="en-US" i="1"/>
                          </m:ctrlPr>
                        </m:fPr>
                        <m:num>
                          <m:r>
                            <a:rPr lang="en-US" i="1"/>
                            <m:t>1</m:t>
                          </m:r>
                        </m:num>
                        <m:den>
                          <m:r>
                            <a:rPr lang="en-US" i="1"/>
                            <m:t>2</m:t>
                          </m:r>
                        </m:den>
                      </m:f>
                      <m:r>
                        <a:rPr lang="en-US" b="1" i="1"/>
                        <m:t>𝑬</m:t>
                      </m:r>
                      <m:r>
                        <a:rPr lang="en-US" b="1" i="1"/>
                        <m:t>×</m:t>
                      </m:r>
                      <m:sSup>
                        <m:sSupPr>
                          <m:ctrlPr>
                            <a:rPr lang="en-US" b="1" i="1"/>
                          </m:ctrlPr>
                        </m:sSupPr>
                        <m:e>
                          <m:r>
                            <a:rPr lang="en-US" b="1" i="1"/>
                            <m:t>𝑯</m:t>
                          </m:r>
                        </m:e>
                        <m:sup>
                          <m:r>
                            <a:rPr lang="en-US" b="1" i="1"/>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5933319" y="1690688"/>
            <a:ext cx="5420481" cy="3581900"/>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83</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5343</TotalTime>
  <Words>4511</Words>
  <Application>Microsoft Office PowerPoint</Application>
  <PresentationFormat>Widescreen</PresentationFormat>
  <Paragraphs>745</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1427</cp:revision>
  <dcterms:created xsi:type="dcterms:W3CDTF">2019-10-08T20:14:06Z</dcterms:created>
  <dcterms:modified xsi:type="dcterms:W3CDTF">2020-10-25T16:40:08Z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